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977680df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977680df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977680df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977680df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977680df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977680df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977680d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977680d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977680df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977680df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977680df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977680df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977680df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977680df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977680df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977680df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977680df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977680df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977680df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977680df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게임 개발 제안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AI_18_한진희_section1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12350" y="92550"/>
            <a:ext cx="8919300" cy="4958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112350" y="92550"/>
            <a:ext cx="8919300" cy="4958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3458950" y="2225400"/>
            <a:ext cx="2985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/>
              <a:t>감사합니다</a:t>
            </a:r>
            <a:endParaRPr b="1"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12350" y="92550"/>
            <a:ext cx="8919300" cy="4958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315575" y="1112675"/>
            <a:ext cx="2989800" cy="2867400"/>
          </a:xfrm>
          <a:prstGeom prst="ellipse">
            <a:avLst/>
          </a:prstGeom>
          <a:solidFill>
            <a:srgbClr val="D9D9D9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/>
              <a:t>게임 콘솔</a:t>
            </a:r>
            <a:endParaRPr b="1" sz="2600"/>
          </a:p>
        </p:txBody>
      </p:sp>
      <p:sp>
        <p:nvSpPr>
          <p:cNvPr id="63" name="Google Shape;63;p14"/>
          <p:cNvSpPr/>
          <p:nvPr/>
        </p:nvSpPr>
        <p:spPr>
          <a:xfrm>
            <a:off x="4963050" y="1112675"/>
            <a:ext cx="2989800" cy="2867400"/>
          </a:xfrm>
          <a:prstGeom prst="ellipse">
            <a:avLst/>
          </a:prstGeom>
          <a:solidFill>
            <a:srgbClr val="D9D9D9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/>
              <a:t>장르</a:t>
            </a:r>
            <a:endParaRPr b="1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12350" y="92550"/>
            <a:ext cx="8919300" cy="4958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6053565" y="1412575"/>
            <a:ext cx="2323500" cy="2278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432536" y="1412575"/>
            <a:ext cx="2323500" cy="2278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766925" y="1412575"/>
            <a:ext cx="2323500" cy="2278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4294967295" type="title"/>
          </p:nvPr>
        </p:nvSpPr>
        <p:spPr>
          <a:xfrm>
            <a:off x="311700" y="27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5920" lvl="0" marL="457200" rtl="0" algn="l">
              <a:spcBef>
                <a:spcPts val="0"/>
              </a:spcBef>
              <a:spcAft>
                <a:spcPts val="0"/>
              </a:spcAft>
              <a:buSzPts val="2320"/>
              <a:buAutoNum type="arabicPeriod"/>
            </a:pPr>
            <a:r>
              <a:rPr b="1" lang="ko" sz="2320"/>
              <a:t>게임 콘솔의 종류</a:t>
            </a:r>
            <a:endParaRPr b="1" sz="232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20507" l="5415" r="5947" t="17702"/>
          <a:stretch/>
        </p:blipFill>
        <p:spPr>
          <a:xfrm>
            <a:off x="3699491" y="2151665"/>
            <a:ext cx="1789620" cy="80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12738" l="21992" r="12691" t="11977"/>
          <a:stretch/>
        </p:blipFill>
        <p:spPr>
          <a:xfrm>
            <a:off x="1344755" y="1855445"/>
            <a:ext cx="1167870" cy="130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17762" l="11070" r="11619" t="10986"/>
          <a:stretch/>
        </p:blipFill>
        <p:spPr>
          <a:xfrm>
            <a:off x="6276094" y="2072130"/>
            <a:ext cx="1865248" cy="96664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170273" y="3690775"/>
            <a:ext cx="15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비디오 게임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835900" y="3690775"/>
            <a:ext cx="15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휴대용 게임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450325" y="3690775"/>
            <a:ext cx="15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컴퓨터</a:t>
            </a:r>
            <a:r>
              <a:rPr b="1" lang="ko" sz="2000">
                <a:latin typeface="Impact"/>
                <a:ea typeface="Impact"/>
                <a:cs typeface="Impact"/>
                <a:sym typeface="Impact"/>
              </a:rPr>
              <a:t> 게임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311700" y="2866825"/>
            <a:ext cx="4260300" cy="20739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4572000" y="2866825"/>
            <a:ext cx="4260300" cy="20739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9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20"/>
              <a:t>2.  </a:t>
            </a:r>
            <a:r>
              <a:rPr b="1" lang="ko" sz="2320"/>
              <a:t>게임 콘솔의 연도별 점유율</a:t>
            </a:r>
            <a:endParaRPr b="1" sz="232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50" y="846625"/>
            <a:ext cx="4006239" cy="185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032" y="846627"/>
            <a:ext cx="4006239" cy="185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51" y="3001849"/>
            <a:ext cx="4006257" cy="185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6032" y="3001848"/>
            <a:ext cx="4006268" cy="18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311700" y="792925"/>
            <a:ext cx="4260300" cy="20739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4572000" y="792925"/>
            <a:ext cx="4260300" cy="20739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311700" y="792925"/>
            <a:ext cx="4260300" cy="20739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4572000" y="792925"/>
            <a:ext cx="4260300" cy="20739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311700" y="2866825"/>
            <a:ext cx="4260300" cy="20739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4572000" y="2866825"/>
            <a:ext cx="4260300" cy="20739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843250"/>
            <a:ext cx="3862100" cy="20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975" y="838500"/>
            <a:ext cx="3862100" cy="20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00" y="2876550"/>
            <a:ext cx="3805100" cy="20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175" y="2907150"/>
            <a:ext cx="3862100" cy="2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4294967295" type="title"/>
          </p:nvPr>
        </p:nvSpPr>
        <p:spPr>
          <a:xfrm>
            <a:off x="311700" y="19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20"/>
              <a:t>3. 연도별 Platform의 점유율</a:t>
            </a:r>
            <a:endParaRPr b="1" sz="23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112350" y="92550"/>
            <a:ext cx="8919300" cy="4958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00" y="1154075"/>
            <a:ext cx="4260300" cy="34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4294967295" type="title"/>
          </p:nvPr>
        </p:nvSpPr>
        <p:spPr>
          <a:xfrm>
            <a:off x="311700" y="19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20"/>
              <a:t>4. Play Station </a:t>
            </a:r>
            <a:r>
              <a:rPr b="1" lang="ko" sz="2320"/>
              <a:t>인기</a:t>
            </a:r>
            <a:r>
              <a:rPr b="1" lang="ko" sz="2320"/>
              <a:t> 게임</a:t>
            </a:r>
            <a:endParaRPr b="1" sz="232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100" y="919125"/>
            <a:ext cx="2937999" cy="16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51" y="2720450"/>
            <a:ext cx="2052575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112350" y="92550"/>
            <a:ext cx="8919300" cy="4958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4294967295" type="title"/>
          </p:nvPr>
        </p:nvSpPr>
        <p:spPr>
          <a:xfrm>
            <a:off x="311700" y="27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20"/>
              <a:t>5. 게임 콘솔 채택</a:t>
            </a:r>
            <a:endParaRPr b="1" sz="2320"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75" y="978650"/>
            <a:ext cx="4006257" cy="256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757" y="978650"/>
            <a:ext cx="4006268" cy="25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546950" y="3850725"/>
            <a:ext cx="8391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컴퓨터 게임의 지속적인 발전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코로나로 집에 있는 시간은 늘고 사람을 만나는 시간은 줄어드는 점을 이용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3138450" y="1106975"/>
            <a:ext cx="2867100" cy="23526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6027150" y="1106975"/>
            <a:ext cx="2867100" cy="23526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4294967295" type="title"/>
          </p:nvPr>
        </p:nvSpPr>
        <p:spPr>
          <a:xfrm>
            <a:off x="423925" y="30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20"/>
              <a:t>6. 장르 채택</a:t>
            </a:r>
            <a:endParaRPr b="1" sz="2320"/>
          </a:p>
        </p:txBody>
      </p:sp>
      <p:sp>
        <p:nvSpPr>
          <p:cNvPr id="130" name="Google Shape;130;p20"/>
          <p:cNvSpPr txBox="1"/>
          <p:nvPr/>
        </p:nvSpPr>
        <p:spPr>
          <a:xfrm>
            <a:off x="1448275" y="3904175"/>
            <a:ext cx="64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각자 본인의 집에서 친구들과 소통하며 즐길 수 있는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Strategy + Role-Playing 의 장르</a:t>
            </a:r>
            <a:endParaRPr sz="20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38" y="1175188"/>
            <a:ext cx="27908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176" y="1183187"/>
            <a:ext cx="2657478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063" y="1142363"/>
            <a:ext cx="26574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>
            <a:off x="249750" y="1106975"/>
            <a:ext cx="2867100" cy="23526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112350" y="92550"/>
            <a:ext cx="8919300" cy="4958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4294967295" type="title"/>
          </p:nvPr>
        </p:nvSpPr>
        <p:spPr>
          <a:xfrm>
            <a:off x="423925" y="30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20"/>
              <a:t>7. 정리</a:t>
            </a:r>
            <a:endParaRPr b="1" sz="2320"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700" y="1619463"/>
            <a:ext cx="3180000" cy="17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700" y="1107875"/>
            <a:ext cx="1849425" cy="26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2133925" y="3990775"/>
            <a:ext cx="510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/>
              <a:t>Strategy + Role-Playing 장르의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/>
              <a:t>친구들과 소통하며 즐길 수 있는 컴퓨터 게임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